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763E2-BDD9-476B-95B1-6CD21C4DE904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9F274-AC97-428B-A59E-C3143079C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37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1541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17 ноября 2015 </a:t>
            </a:r>
            <a:r>
              <a:rPr lang="ru-RU" sz="2400" b="1" dirty="0" smtClean="0">
                <a:solidFill>
                  <a:srgbClr val="FF0000"/>
                </a:solidFill>
              </a:rPr>
              <a:t>года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endParaRPr lang="ru-RU" sz="2000" dirty="0">
              <a:solidFill>
                <a:srgbClr val="FF0000"/>
              </a:solidFill>
            </a:endParaRPr>
          </a:p>
          <a:p>
            <a:r>
              <a:rPr lang="ru-RU" sz="2400" b="1" dirty="0"/>
              <a:t>Вопрос</a:t>
            </a:r>
            <a:r>
              <a:rPr lang="ru-RU" sz="2400" b="1" dirty="0" smtClean="0"/>
              <a:t>:</a:t>
            </a:r>
            <a:endParaRPr lang="en-US" sz="2400" b="1" dirty="0" smtClean="0"/>
          </a:p>
          <a:p>
            <a:endParaRPr lang="ru-RU" sz="2400" spc="-150" dirty="0"/>
          </a:p>
          <a:p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6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Ростехнадзор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неоднократно поступали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вопросы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организации обучения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en-US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проверки знаний</a:t>
            </a:r>
            <a:r>
              <a:rPr lang="en-US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рабочих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организаций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поднадзорных </a:t>
            </a:r>
            <a:r>
              <a:rPr lang="ru-RU" sz="26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Ростехнадзору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связи с внесением изменений в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приказ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Федеральной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службы по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экологическому,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технологическому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атомному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надзору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29.01.2007 № 37.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56792"/>
            <a:ext cx="916597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 основании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изложенного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обучение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проверка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знаний</a:t>
            </a:r>
            <a:r>
              <a:rPr lang="en-US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рабочим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профессиям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осуществляется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соответствии с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требованиями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Федерального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закона от 29.12.2012 № </a:t>
            </a:r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273-Ф3</a:t>
            </a:r>
            <a:endParaRPr lang="en-US" sz="2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«Об </a:t>
            </a:r>
            <a:r>
              <a:rPr lang="ru-RU" sz="2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образовании в Российской Федерации».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72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Миньков</dc:creator>
  <cp:lastModifiedBy>Дмитрий Миньков</cp:lastModifiedBy>
  <cp:revision>2</cp:revision>
  <dcterms:created xsi:type="dcterms:W3CDTF">2016-11-21T13:39:26Z</dcterms:created>
  <dcterms:modified xsi:type="dcterms:W3CDTF">2016-11-23T04:26:12Z</dcterms:modified>
</cp:coreProperties>
</file>